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66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15559A-FCE1-46E2-B724-2789C52AA726}" type="datetimeFigureOut">
              <a:rPr lang="fa-IR" smtClean="0"/>
              <a:t>09/12/1440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7C3F215-574E-4ED0-BFF8-13D0AC6B50E7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NEUROLOGICAL DISORDERS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DEGENRATIVE DISEASE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MS</a:t>
            </a:r>
          </a:p>
          <a:p>
            <a:pPr algn="l" rtl="0"/>
            <a:r>
              <a:rPr lang="en-US" dirty="0" smtClean="0"/>
              <a:t>Huntington</a:t>
            </a:r>
          </a:p>
          <a:p>
            <a:pPr algn="l" rtl="0"/>
            <a:r>
              <a:rPr lang="en-US" dirty="0" smtClean="0"/>
              <a:t>Myasthenia Gravis</a:t>
            </a:r>
            <a:endParaRPr lang="fa-I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Four clinical type</a:t>
            </a:r>
          </a:p>
          <a:p>
            <a:pPr algn="l" rtl="0"/>
            <a:r>
              <a:rPr lang="en-US" dirty="0" smtClean="0"/>
              <a:t>Effects of pregnancy</a:t>
            </a:r>
          </a:p>
          <a:p>
            <a:pPr algn="l" rtl="0"/>
            <a:r>
              <a:rPr lang="en-US" dirty="0" smtClean="0"/>
              <a:t>Effect on pregnancy</a:t>
            </a:r>
          </a:p>
          <a:p>
            <a:pPr algn="l" rtl="0"/>
            <a:r>
              <a:rPr lang="en-US" dirty="0" err="1" smtClean="0"/>
              <a:t>Managment</a:t>
            </a:r>
            <a:endParaRPr lang="fa-IR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MG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MG and pregnancy</a:t>
            </a:r>
          </a:p>
          <a:p>
            <a:pPr algn="l" rtl="0"/>
            <a:r>
              <a:rPr lang="en-US" dirty="0" err="1" smtClean="0"/>
              <a:t>managment</a:t>
            </a:r>
            <a:endParaRPr lang="fa-IR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europathies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Guillain</a:t>
            </a:r>
            <a:r>
              <a:rPr lang="en-US" dirty="0" smtClean="0"/>
              <a:t>- </a:t>
            </a:r>
            <a:r>
              <a:rPr lang="en-US" dirty="0" err="1" smtClean="0"/>
              <a:t>barre</a:t>
            </a:r>
            <a:endParaRPr lang="en-US" dirty="0" smtClean="0"/>
          </a:p>
          <a:p>
            <a:pPr algn="l" rtl="0"/>
            <a:r>
              <a:rPr lang="en-US" dirty="0" smtClean="0"/>
              <a:t>Bell Palsy</a:t>
            </a:r>
          </a:p>
          <a:p>
            <a:pPr algn="l" rtl="0"/>
            <a:r>
              <a:rPr lang="en-US" dirty="0" smtClean="0"/>
              <a:t>Carpal tunnel </a:t>
            </a:r>
            <a:r>
              <a:rPr lang="en-US" dirty="0" err="1" smtClean="0"/>
              <a:t>Syndrom</a:t>
            </a:r>
            <a:endParaRPr lang="fa-IR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Lesion above T10</a:t>
            </a:r>
          </a:p>
          <a:p>
            <a:pPr algn="l" rtl="0"/>
            <a:r>
              <a:rPr lang="en-US" dirty="0" smtClean="0"/>
              <a:t>Lesion above T5-T6</a:t>
            </a:r>
          </a:p>
          <a:p>
            <a:pPr algn="l" rtl="0"/>
            <a:r>
              <a:rPr lang="en-US" dirty="0" smtClean="0"/>
              <a:t>Lesion above T12</a:t>
            </a:r>
          </a:p>
          <a:p>
            <a:pPr algn="l" rtl="0"/>
            <a:r>
              <a:rPr lang="en-US" dirty="0" smtClean="0"/>
              <a:t>Lesion below T12</a:t>
            </a:r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Idiopathic intracranial hypertension</a:t>
            </a:r>
          </a:p>
          <a:p>
            <a:pPr algn="l">
              <a:buNone/>
            </a:pPr>
            <a:r>
              <a:rPr lang="en-US" dirty="0" smtClean="0"/>
              <a:t>Maternal Ventricular shunt</a:t>
            </a:r>
          </a:p>
          <a:p>
            <a:pPr algn="l">
              <a:buNone/>
            </a:pPr>
            <a:r>
              <a:rPr lang="en-US" dirty="0" smtClean="0"/>
              <a:t>Maternal Brain death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Headache</a:t>
            </a:r>
          </a:p>
          <a:p>
            <a:pPr algn="l">
              <a:buNone/>
            </a:pPr>
            <a:r>
              <a:rPr lang="en-US" dirty="0" smtClean="0"/>
              <a:t>Seizure disorders</a:t>
            </a:r>
          </a:p>
          <a:p>
            <a:pPr algn="l">
              <a:buNone/>
            </a:pPr>
            <a:r>
              <a:rPr lang="en-US" dirty="0" err="1" smtClean="0"/>
              <a:t>Cerebrovascular</a:t>
            </a:r>
            <a:r>
              <a:rPr lang="en-US" dirty="0" smtClean="0"/>
              <a:t> disease</a:t>
            </a:r>
          </a:p>
          <a:p>
            <a:pPr algn="l">
              <a:buNone/>
            </a:pPr>
            <a:r>
              <a:rPr lang="en-US" dirty="0" err="1" smtClean="0"/>
              <a:t>Degenrative</a:t>
            </a:r>
            <a:r>
              <a:rPr lang="en-US" dirty="0" smtClean="0"/>
              <a:t> disease</a:t>
            </a:r>
          </a:p>
          <a:p>
            <a:pPr algn="l">
              <a:buNone/>
            </a:pPr>
            <a:r>
              <a:rPr lang="en-US" dirty="0" smtClean="0"/>
              <a:t>Neuropathies</a:t>
            </a:r>
          </a:p>
          <a:p>
            <a:pPr algn="l">
              <a:buNone/>
            </a:pPr>
            <a:r>
              <a:rPr lang="en-US" dirty="0" smtClean="0"/>
              <a:t>Spinal cord injury</a:t>
            </a:r>
          </a:p>
          <a:p>
            <a:pPr algn="l">
              <a:buNone/>
            </a:pPr>
            <a:r>
              <a:rPr lang="en-US" dirty="0" smtClean="0"/>
              <a:t>Maternal Ventricular shunt</a:t>
            </a:r>
          </a:p>
          <a:p>
            <a:pPr algn="l">
              <a:buNone/>
            </a:pPr>
            <a:r>
              <a:rPr lang="en-US" dirty="0" smtClean="0"/>
              <a:t>Maternal Brain death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Headache</a:t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Primary:</a:t>
            </a:r>
          </a:p>
          <a:p>
            <a:pPr algn="l" rtl="0"/>
            <a:r>
              <a:rPr lang="en-US" dirty="0" err="1" smtClean="0"/>
              <a:t>Tention</a:t>
            </a:r>
            <a:r>
              <a:rPr lang="en-US" dirty="0" smtClean="0"/>
              <a:t> type</a:t>
            </a:r>
          </a:p>
          <a:p>
            <a:pPr algn="l" rtl="0"/>
            <a:r>
              <a:rPr lang="en-US" dirty="0" smtClean="0"/>
              <a:t>Migraine</a:t>
            </a:r>
          </a:p>
          <a:p>
            <a:pPr algn="l" rtl="0"/>
            <a:r>
              <a:rPr lang="en-US" dirty="0" smtClean="0"/>
              <a:t>Trigeminal </a:t>
            </a:r>
            <a:r>
              <a:rPr lang="en-US" dirty="0" err="1" smtClean="0"/>
              <a:t>cephalgia</a:t>
            </a:r>
            <a:endParaRPr lang="en-US" dirty="0" smtClean="0"/>
          </a:p>
          <a:p>
            <a:pPr algn="l" rtl="0"/>
            <a:r>
              <a:rPr lang="en-US" dirty="0" err="1" smtClean="0"/>
              <a:t>Secondry</a:t>
            </a:r>
            <a:r>
              <a:rPr lang="en-US" dirty="0" smtClean="0"/>
              <a:t>: </a:t>
            </a:r>
          </a:p>
          <a:p>
            <a:pPr algn="l" rtl="0"/>
            <a:r>
              <a:rPr lang="en-US" dirty="0" smtClean="0"/>
              <a:t>Trauma</a:t>
            </a:r>
          </a:p>
          <a:p>
            <a:pPr algn="l" rtl="0"/>
            <a:r>
              <a:rPr lang="en-US" dirty="0" smtClean="0"/>
              <a:t>Vascular</a:t>
            </a:r>
          </a:p>
          <a:p>
            <a:pPr algn="l" rtl="0"/>
            <a:r>
              <a:rPr lang="en-US" dirty="0" smtClean="0"/>
              <a:t>Substance</a:t>
            </a:r>
          </a:p>
          <a:p>
            <a:pPr algn="l" rtl="0"/>
            <a:r>
              <a:rPr lang="en-US" dirty="0" smtClean="0"/>
              <a:t>infection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Tention</a:t>
            </a:r>
            <a:r>
              <a:rPr lang="en-US" dirty="0" smtClean="0"/>
              <a:t> type</a:t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Most frequent</a:t>
            </a:r>
          </a:p>
          <a:p>
            <a:pPr algn="l" rtl="0"/>
            <a:r>
              <a:rPr lang="en-US" dirty="0" smtClean="0"/>
              <a:t>Muscle tightness</a:t>
            </a:r>
          </a:p>
          <a:p>
            <a:pPr algn="l" rtl="0"/>
            <a:r>
              <a:rPr lang="en-US" dirty="0" err="1" smtClean="0"/>
              <a:t>Persistant</a:t>
            </a:r>
            <a:r>
              <a:rPr lang="en-US" dirty="0" smtClean="0"/>
              <a:t> pain for hours</a:t>
            </a:r>
          </a:p>
          <a:p>
            <a:pPr algn="l" rtl="0"/>
            <a:r>
              <a:rPr lang="en-US" dirty="0" err="1" smtClean="0"/>
              <a:t>Nousea</a:t>
            </a:r>
            <a:r>
              <a:rPr lang="en-US" dirty="0"/>
              <a:t> </a:t>
            </a:r>
            <a:r>
              <a:rPr lang="en-US" dirty="0" smtClean="0"/>
              <a:t>   absent</a:t>
            </a:r>
          </a:p>
          <a:p>
            <a:pPr algn="l" rtl="0"/>
            <a:r>
              <a:rPr lang="en-US" dirty="0" smtClean="0"/>
              <a:t>Responds to:</a:t>
            </a:r>
          </a:p>
          <a:p>
            <a:pPr algn="l" rtl="0"/>
            <a:r>
              <a:rPr lang="en-US" dirty="0" smtClean="0"/>
              <a:t>Rest</a:t>
            </a:r>
          </a:p>
          <a:p>
            <a:pPr algn="l" rtl="0"/>
            <a:r>
              <a:rPr lang="en-US" dirty="0" smtClean="0"/>
              <a:t>Massage</a:t>
            </a:r>
          </a:p>
          <a:p>
            <a:pPr algn="l" rtl="0"/>
            <a:r>
              <a:rPr lang="en-US" dirty="0" smtClean="0"/>
              <a:t>Anti inflammatory medications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Migraine</a:t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With out aura</a:t>
            </a:r>
          </a:p>
          <a:p>
            <a:pPr algn="l" rtl="0"/>
            <a:r>
              <a:rPr lang="en-US" dirty="0" smtClean="0"/>
              <a:t>With aura</a:t>
            </a:r>
          </a:p>
          <a:p>
            <a:pPr algn="l" rtl="0"/>
            <a:r>
              <a:rPr lang="en-US" dirty="0" smtClean="0"/>
              <a:t>Chronic migraine</a:t>
            </a:r>
            <a:endParaRPr lang="fa-I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Migraine in pregnancy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prevalence: 2%</a:t>
            </a:r>
          </a:p>
          <a:p>
            <a:pPr algn="l" rtl="0"/>
            <a:r>
              <a:rPr lang="en-US" dirty="0" smtClean="0"/>
              <a:t>Improvement in pregnancy</a:t>
            </a:r>
          </a:p>
          <a:p>
            <a:pPr algn="l" rtl="0"/>
            <a:r>
              <a:rPr lang="en-US" dirty="0" smtClean="0"/>
              <a:t>Increase risk of: </a:t>
            </a:r>
          </a:p>
          <a:p>
            <a:pPr algn="l" rtl="0"/>
            <a:r>
              <a:rPr lang="en-US" dirty="0" err="1" smtClean="0"/>
              <a:t>Preeclampcia</a:t>
            </a:r>
            <a:endParaRPr lang="en-US" dirty="0" smtClean="0"/>
          </a:p>
          <a:p>
            <a:pPr algn="l" rtl="0"/>
            <a:r>
              <a:rPr lang="en-US" dirty="0" err="1" smtClean="0"/>
              <a:t>Geststioal</a:t>
            </a:r>
            <a:r>
              <a:rPr lang="en-US" dirty="0" smtClean="0"/>
              <a:t> </a:t>
            </a:r>
            <a:r>
              <a:rPr lang="en-US" dirty="0" err="1" smtClean="0"/>
              <a:t>hypertention</a:t>
            </a:r>
            <a:endParaRPr lang="en-US" dirty="0" smtClean="0"/>
          </a:p>
          <a:p>
            <a:pPr algn="l" rtl="0"/>
            <a:r>
              <a:rPr lang="en-US" dirty="0" smtClean="0"/>
              <a:t>Preterm birth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managment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NSAID</a:t>
            </a:r>
          </a:p>
          <a:p>
            <a:pPr algn="l" rtl="0"/>
            <a:r>
              <a:rPr lang="en-US" dirty="0" smtClean="0"/>
              <a:t>Severe:</a:t>
            </a:r>
          </a:p>
          <a:p>
            <a:pPr algn="l" rtl="0"/>
            <a:r>
              <a:rPr lang="en-US" dirty="0" smtClean="0"/>
              <a:t>Hydration </a:t>
            </a:r>
          </a:p>
          <a:p>
            <a:pPr algn="l" rtl="0"/>
            <a:r>
              <a:rPr lang="en-US" dirty="0" smtClean="0"/>
              <a:t>Antiemetic</a:t>
            </a:r>
          </a:p>
          <a:p>
            <a:pPr algn="l" rtl="0"/>
            <a:r>
              <a:rPr lang="en-US" dirty="0" err="1" smtClean="0"/>
              <a:t>Opioids</a:t>
            </a:r>
            <a:endParaRPr lang="en-US" dirty="0" smtClean="0"/>
          </a:p>
          <a:p>
            <a:pPr algn="l" rtl="0"/>
            <a:r>
              <a:rPr lang="en-US" dirty="0" smtClean="0"/>
              <a:t>Ergotamine</a:t>
            </a:r>
          </a:p>
          <a:p>
            <a:pPr algn="l" rtl="0"/>
            <a:r>
              <a:rPr lang="en-US" dirty="0" err="1" smtClean="0"/>
              <a:t>triptans</a:t>
            </a:r>
            <a:endParaRPr lang="en-US" dirty="0" smtClean="0"/>
          </a:p>
          <a:p>
            <a:pPr algn="l" rtl="0"/>
            <a:r>
              <a:rPr lang="en-US" dirty="0" smtClean="0"/>
              <a:t>Prophylactic therapy</a:t>
            </a:r>
            <a:endParaRPr lang="fa-IR" dirty="0"/>
          </a:p>
        </p:txBody>
      </p:sp>
      <p:sp>
        <p:nvSpPr>
          <p:cNvPr id="4" name="Multiply 3"/>
          <p:cNvSpPr/>
          <p:nvPr/>
        </p:nvSpPr>
        <p:spPr>
          <a:xfrm>
            <a:off x="3214678" y="4071942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SIEZURE DISORDER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Focal</a:t>
            </a:r>
          </a:p>
          <a:p>
            <a:pPr algn="l" rtl="0"/>
            <a:r>
              <a:rPr lang="en-US" dirty="0" smtClean="0"/>
              <a:t>Generalized</a:t>
            </a:r>
          </a:p>
          <a:p>
            <a:pPr algn="l" rtl="0"/>
            <a:r>
              <a:rPr lang="en-US" dirty="0" err="1" smtClean="0"/>
              <a:t>Preconceptional</a:t>
            </a:r>
            <a:r>
              <a:rPr lang="en-US" dirty="0" smtClean="0"/>
              <a:t> counseling</a:t>
            </a:r>
          </a:p>
          <a:p>
            <a:pPr algn="l" rtl="0"/>
            <a:r>
              <a:rPr lang="en-US" dirty="0" smtClean="0"/>
              <a:t>In </a:t>
            </a:r>
            <a:r>
              <a:rPr lang="en-US" dirty="0" err="1" smtClean="0"/>
              <a:t>pregancy</a:t>
            </a:r>
            <a:endParaRPr lang="en-US" dirty="0" smtClean="0"/>
          </a:p>
          <a:p>
            <a:pPr algn="l" rtl="0"/>
            <a:r>
              <a:rPr lang="en-US" dirty="0" smtClean="0"/>
              <a:t>Complication</a:t>
            </a:r>
          </a:p>
          <a:p>
            <a:pPr algn="l" rtl="0"/>
            <a:r>
              <a:rPr lang="en-US" dirty="0" err="1" smtClean="0"/>
              <a:t>Emberyofetal</a:t>
            </a:r>
            <a:r>
              <a:rPr lang="en-US" dirty="0" smtClean="0"/>
              <a:t> malformation</a:t>
            </a:r>
          </a:p>
          <a:p>
            <a:pPr algn="l" rtl="0"/>
            <a:r>
              <a:rPr lang="en-US" dirty="0" err="1" smtClean="0"/>
              <a:t>managment</a:t>
            </a:r>
            <a:endParaRPr lang="fa-I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CEREBROVASCULAR DISEASE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Risk factors</a:t>
            </a:r>
            <a:endParaRPr lang="fa-I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164</TotalTime>
  <Words>162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NEUROLOGICAL DISORDERS</vt:lpstr>
      <vt:lpstr>Slide 2</vt:lpstr>
      <vt:lpstr>Headache </vt:lpstr>
      <vt:lpstr>Tention type </vt:lpstr>
      <vt:lpstr>Migraine </vt:lpstr>
      <vt:lpstr>Migraine in pregnancy</vt:lpstr>
      <vt:lpstr>managment</vt:lpstr>
      <vt:lpstr>SIEZURE DISORDER</vt:lpstr>
      <vt:lpstr>CEREBROVASCULAR DISEASE</vt:lpstr>
      <vt:lpstr>DEGENRATIVE DISEASE</vt:lpstr>
      <vt:lpstr>MS</vt:lpstr>
      <vt:lpstr>MG</vt:lpstr>
      <vt:lpstr>Neuropathies</vt:lpstr>
      <vt:lpstr>Spinal cord injury</vt:lpstr>
      <vt:lpstr>…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NEUROLOGICAL DISORDERS</dc:title>
  <dc:creator>arshi</dc:creator>
  <cp:lastModifiedBy>arshi</cp:lastModifiedBy>
  <cp:revision>17</cp:revision>
  <dcterms:created xsi:type="dcterms:W3CDTF">2019-08-10T14:24:44Z</dcterms:created>
  <dcterms:modified xsi:type="dcterms:W3CDTF">2019-08-10T17:09:12Z</dcterms:modified>
</cp:coreProperties>
</file>