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0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92" d="100"/>
          <a:sy n="92" d="100"/>
        </p:scale>
        <p:origin x="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C755B022-469F-477C-9657-9D42B9B88A1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1DAC1A74-38E6-4850-90B3-DEBDE5949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865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5B022-469F-477C-9657-9D42B9B88A1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1A74-38E6-4850-90B3-DEBDE5949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816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5B022-469F-477C-9657-9D42B9B88A1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1A74-38E6-4850-90B3-DEBDE5949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2636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5B022-469F-477C-9657-9D42B9B88A1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1A74-38E6-4850-90B3-DEBDE5949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088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5B022-469F-477C-9657-9D42B9B88A1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1A74-38E6-4850-90B3-DEBDE5949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8900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5B022-469F-477C-9657-9D42B9B88A1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1A74-38E6-4850-90B3-DEBDE5949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4745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5B022-469F-477C-9657-9D42B9B88A1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1A74-38E6-4850-90B3-DEBDE5949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5906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C755B022-469F-477C-9657-9D42B9B88A1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1A74-38E6-4850-90B3-DEBDE5949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5892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755B022-469F-477C-9657-9D42B9B88A1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1A74-38E6-4850-90B3-DEBDE5949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481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5B022-469F-477C-9657-9D42B9B88A1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1A74-38E6-4850-90B3-DEBDE5949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956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5B022-469F-477C-9657-9D42B9B88A1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1A74-38E6-4850-90B3-DEBDE5949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161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5B022-469F-477C-9657-9D42B9B88A1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1A74-38E6-4850-90B3-DEBDE5949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684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5B022-469F-477C-9657-9D42B9B88A1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1A74-38E6-4850-90B3-DEBDE5949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284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5B022-469F-477C-9657-9D42B9B88A1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1A74-38E6-4850-90B3-DEBDE5949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325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5B022-469F-477C-9657-9D42B9B88A1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1A74-38E6-4850-90B3-DEBDE5949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729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5B022-469F-477C-9657-9D42B9B88A1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1A74-38E6-4850-90B3-DEBDE5949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033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5B022-469F-477C-9657-9D42B9B88A1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1A74-38E6-4850-90B3-DEBDE5949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657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C755B022-469F-477C-9657-9D42B9B88A1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1DAC1A74-38E6-4850-90B3-DEBDE5949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304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i="1" dirty="0"/>
              <a:t>Predictors of malignancy in endometrial polyps: study of 421 women with</a:t>
            </a:r>
            <a:br>
              <a:rPr lang="en-US" sz="2800" b="1" i="1" dirty="0"/>
            </a:br>
            <a:r>
              <a:rPr lang="en-US" sz="2800" b="1" i="1" dirty="0"/>
              <a:t>postmenopausal bleeding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3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7534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Objective: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There </a:t>
            </a:r>
            <a:r>
              <a:rPr lang="en-US" dirty="0"/>
              <a:t>is lack of consensus as whether benign-looking endometrial polyps should be</a:t>
            </a:r>
          </a:p>
          <a:p>
            <a:pPr marL="0" indent="0">
              <a:buNone/>
            </a:pPr>
            <a:r>
              <a:rPr lang="en-US" dirty="0"/>
              <a:t>removed in postmenopausal women. To help inform clinical practice, this study was conducted to</a:t>
            </a:r>
          </a:p>
          <a:p>
            <a:pPr marL="0" indent="0">
              <a:buNone/>
            </a:pPr>
            <a:r>
              <a:rPr lang="en-US" dirty="0"/>
              <a:t>quantify the prevalence and identify the predictors of hyperplasia and cancer in polyps.</a:t>
            </a:r>
          </a:p>
        </p:txBody>
      </p:sp>
    </p:spTree>
    <p:extLst>
      <p:ext uri="{BB962C8B-B14F-4D97-AF65-F5344CB8AC3E}">
        <p14:creationId xmlns:p14="http://schemas.microsoft.com/office/powerpoint/2010/main" val="34609767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Methods: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3806" y="230214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data of 2625 consecutive women attending a postmenopausal bleeding clinic were collected</a:t>
            </a:r>
          </a:p>
          <a:p>
            <a:pPr marL="0" indent="0">
              <a:buNone/>
            </a:pPr>
            <a:r>
              <a:rPr lang="en-US" dirty="0"/>
              <a:t>prospectively in a UK teaching hospital between January 2011 and December 2015. Of them,</a:t>
            </a:r>
          </a:p>
          <a:p>
            <a:pPr marL="0" indent="0">
              <a:buNone/>
            </a:pPr>
            <a:r>
              <a:rPr lang="en-US" dirty="0"/>
              <a:t>421 (16%) women with </a:t>
            </a:r>
            <a:r>
              <a:rPr lang="en-US" dirty="0" err="1"/>
              <a:t>hysteroscopically</a:t>
            </a:r>
            <a:r>
              <a:rPr lang="en-US" dirty="0"/>
              <a:t> benign-looking endometrial polyps with normal background</a:t>
            </a:r>
          </a:p>
          <a:p>
            <a:pPr marL="0" indent="0">
              <a:buNone/>
            </a:pPr>
            <a:r>
              <a:rPr lang="en-US" dirty="0"/>
              <a:t>endometrium were included</a:t>
            </a:r>
          </a:p>
        </p:txBody>
      </p:sp>
    </p:spTree>
    <p:extLst>
      <p:ext uri="{BB962C8B-B14F-4D97-AF65-F5344CB8AC3E}">
        <p14:creationId xmlns:p14="http://schemas.microsoft.com/office/powerpoint/2010/main" val="10226101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Results: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number of women with benign polyps versus hyperplasia or cancer in polyps was 387</a:t>
            </a:r>
          </a:p>
          <a:p>
            <a:pPr marL="0" indent="0">
              <a:buNone/>
            </a:pPr>
            <a:r>
              <a:rPr lang="en-US" dirty="0"/>
              <a:t>(92%) vs. 34 (8%). The risk of hyperplasia and cancer in polyps was 5.5-fold and 3.5-fold higher in</a:t>
            </a:r>
          </a:p>
          <a:p>
            <a:pPr marL="0" indent="0">
              <a:buNone/>
            </a:pPr>
            <a:r>
              <a:rPr lang="en-US" dirty="0"/>
              <a:t>women with endometrial thickness10.8mm and in women with body mass index 32.5 kg/m2,</a:t>
            </a:r>
          </a:p>
          <a:p>
            <a:pPr marL="0" indent="0">
              <a:buNone/>
            </a:pPr>
            <a:r>
              <a:rPr lang="en-US" dirty="0"/>
              <a:t>respectively. Age, years since last period, ethnicity, recurrent postmenopausal bleeding, diabetes,</a:t>
            </a:r>
          </a:p>
          <a:p>
            <a:pPr marL="0" indent="0">
              <a:buNone/>
            </a:pPr>
            <a:r>
              <a:rPr lang="en-US" dirty="0"/>
              <a:t>hypertension, and the use of </a:t>
            </a:r>
            <a:r>
              <a:rPr lang="en-US" dirty="0" err="1"/>
              <a:t>tamoxifen</a:t>
            </a:r>
            <a:r>
              <a:rPr lang="en-US" dirty="0"/>
              <a:t> did not differ between the outcome groups.</a:t>
            </a:r>
          </a:p>
        </p:txBody>
      </p:sp>
    </p:spTree>
    <p:extLst>
      <p:ext uri="{BB962C8B-B14F-4D97-AF65-F5344CB8AC3E}">
        <p14:creationId xmlns:p14="http://schemas.microsoft.com/office/powerpoint/2010/main" val="42601799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90152"/>
            <a:ext cx="11964472" cy="6767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61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45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/>
                </a:solidFill>
              </a:rPr>
              <a:t>Conclusion: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prevalence of hyperplasia and cancer in benign-looking polyps is high. The independent</a:t>
            </a:r>
          </a:p>
          <a:p>
            <a:pPr marL="0" indent="0">
              <a:buNone/>
            </a:pPr>
            <a:r>
              <a:rPr lang="en-US" dirty="0"/>
              <a:t>predictors are body mass index and endometrial thickness. Removal of polyps may be warranted</a:t>
            </a:r>
          </a:p>
          <a:p>
            <a:pPr marL="0" indent="0">
              <a:buNone/>
            </a:pPr>
            <a:r>
              <a:rPr lang="en-US" dirty="0"/>
              <a:t>until </a:t>
            </a:r>
            <a:r>
              <a:rPr lang="en-US" dirty="0" err="1"/>
              <a:t>hysteroscopic</a:t>
            </a:r>
            <a:r>
              <a:rPr lang="en-US" dirty="0"/>
              <a:t> morphological criteria that can reliably predict the outcome are established in</a:t>
            </a:r>
          </a:p>
          <a:p>
            <a:pPr marL="0" indent="0">
              <a:buNone/>
            </a:pPr>
            <a:r>
              <a:rPr lang="en-US" dirty="0"/>
              <a:t>future research.</a:t>
            </a:r>
          </a:p>
        </p:txBody>
      </p:sp>
    </p:spTree>
    <p:extLst>
      <p:ext uri="{BB962C8B-B14F-4D97-AF65-F5344CB8AC3E}">
        <p14:creationId xmlns:p14="http://schemas.microsoft.com/office/powerpoint/2010/main" val="19420701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9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21</TotalTime>
  <Words>236</Words>
  <Application>Microsoft Office PowerPoint</Application>
  <PresentationFormat>Widescreen</PresentationFormat>
  <Paragraphs>21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 Boardroom</vt:lpstr>
      <vt:lpstr>Predictors of malignancy in endometrial polyps: study of 421 women with postmenopausal bleeding</vt:lpstr>
      <vt:lpstr>Objective:</vt:lpstr>
      <vt:lpstr>Methods:</vt:lpstr>
      <vt:lpstr>Results:</vt:lpstr>
      <vt:lpstr>PowerPoint Presentation</vt:lpstr>
      <vt:lpstr>PowerPoint Presentation</vt:lpstr>
      <vt:lpstr>Conclusion: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Predictors of malignancy in endometrial polyps: study of 421 women with postmenopausal bleeding</dc:title>
  <dc:creator>Windows User</dc:creator>
  <cp:lastModifiedBy>LEYLA AZAD</cp:lastModifiedBy>
  <cp:revision>7</cp:revision>
  <dcterms:created xsi:type="dcterms:W3CDTF">2019-07-14T20:29:50Z</dcterms:created>
  <dcterms:modified xsi:type="dcterms:W3CDTF">2020-04-19T06:50:57Z</dcterms:modified>
</cp:coreProperties>
</file>