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7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6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7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239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2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45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61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49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9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9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4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7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2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4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6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5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DA44C0-0C34-4C7D-B460-79B530E8B726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9EC2-2688-4060-A3DF-5E0700E3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03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C000"/>
                </a:solidFill>
              </a:rPr>
              <a:t>آشنایی با مضرات دخانیات  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8" y="1515761"/>
            <a:ext cx="9349946" cy="4950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60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5" y="0"/>
            <a:ext cx="12014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" y="0"/>
            <a:ext cx="12066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" y="0"/>
            <a:ext cx="12032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" y="0"/>
            <a:ext cx="12082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" y="0"/>
            <a:ext cx="12121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" y="0"/>
            <a:ext cx="12114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0"/>
            <a:ext cx="12077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"/>
            <a:ext cx="12192000" cy="68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"/>
            <a:ext cx="12192000" cy="68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" y="0"/>
            <a:ext cx="12033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8"/>
            <a:ext cx="12192000" cy="68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" y="0"/>
            <a:ext cx="12037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" y="0"/>
            <a:ext cx="12106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" y="0"/>
            <a:ext cx="12068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" y="0"/>
            <a:ext cx="12080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" y="0"/>
            <a:ext cx="12183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0"/>
            <a:ext cx="1213751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" y="0"/>
            <a:ext cx="12165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" y="0"/>
            <a:ext cx="12108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" y="0"/>
            <a:ext cx="12178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" y="0"/>
            <a:ext cx="12030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7"/>
            <a:ext cx="12192000" cy="684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" y="0"/>
            <a:ext cx="12062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"/>
            <a:ext cx="12192000" cy="685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" y="0"/>
            <a:ext cx="12064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تشکر و خداقوت خدمت تمامی همکاران پر تلاش بیمارستان مهدیه </a:t>
            </a:r>
            <a:endParaRPr lang="en-US" sz="3200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" y="1079158"/>
            <a:ext cx="10181968" cy="5778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79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0"/>
            <a:ext cx="12137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" y="0"/>
            <a:ext cx="12160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" y="0"/>
            <a:ext cx="12183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"/>
            <a:ext cx="12192000" cy="684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</TotalTime>
  <Words>14</Words>
  <Application>Microsoft Office PowerPoint</Application>
  <PresentationFormat>Widescreen</PresentationFormat>
  <Paragraphs>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 Nazanin</vt:lpstr>
      <vt:lpstr>Century Gothic</vt:lpstr>
      <vt:lpstr>Times New Roman</vt:lpstr>
      <vt:lpstr>Wingdings 3</vt:lpstr>
      <vt:lpstr>Ion</vt:lpstr>
      <vt:lpstr>آشنایی با مضرات دخانیات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تشکر و خداقوت خدمت تمامی همکاران پر تلاش بیمارستان مهدیه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PARISA NADERI</dc:creator>
  <cp:lastModifiedBy>PARISA NADERI</cp:lastModifiedBy>
  <cp:revision>4</cp:revision>
  <dcterms:created xsi:type="dcterms:W3CDTF">2026-05-23T07:30:12Z</dcterms:created>
  <dcterms:modified xsi:type="dcterms:W3CDTF">2026-05-23T07:57:37Z</dcterms:modified>
</cp:coreProperties>
</file>